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611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4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84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098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6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598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951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19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167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92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077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266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78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226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436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701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66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88EF4EB-1769-4248-9F46-0D69C75F01C3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982BBB4-31E5-47F5-86AF-0ABE1A11D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0589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33257"/>
            <a:ext cx="12192000" cy="32004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Использование </a:t>
            </a:r>
            <a:r>
              <a:rPr lang="ru-RU" sz="4000" dirty="0"/>
              <a:t>образовательного конструктора для практики блочного программирования с комплектом датчиков (</a:t>
            </a:r>
            <a:r>
              <a:rPr lang="ru-RU" sz="4000" dirty="0" smtClean="0"/>
              <a:t>датчиков–Э</a:t>
            </a:r>
            <a:r>
              <a:rPr lang="ru-RU" sz="4000" dirty="0"/>
              <a:t>) в образовательном </a:t>
            </a:r>
            <a:r>
              <a:rPr lang="ru-RU" sz="4000" dirty="0" smtClean="0"/>
              <a:t>процессе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31891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Контроллер </a:t>
            </a:r>
            <a:r>
              <a:rPr lang="en-US" dirty="0" smtClean="0"/>
              <a:t>vex </a:t>
            </a:r>
            <a:r>
              <a:rPr lang="en-US" dirty="0" err="1" smtClean="0"/>
              <a:t>iq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3225800"/>
            <a:ext cx="4664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4 </a:t>
            </a:r>
            <a:r>
              <a:rPr lang="ru-RU" sz="2400" dirty="0" smtClean="0"/>
              <a:t>кнопки управления</a:t>
            </a:r>
          </a:p>
          <a:p>
            <a:endParaRPr lang="ru-RU" sz="2400" dirty="0" smtClean="0"/>
          </a:p>
          <a:p>
            <a:r>
              <a:rPr lang="ru-RU" sz="2400" dirty="0" smtClean="0"/>
              <a:t>12 универсальных портов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588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Устройство движения </a:t>
            </a:r>
            <a:r>
              <a:rPr lang="en-US" dirty="0" smtClean="0"/>
              <a:t>vex </a:t>
            </a:r>
            <a:r>
              <a:rPr lang="en-US" dirty="0" err="1" smtClean="0"/>
              <a:t>iq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3225800"/>
            <a:ext cx="4664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мотор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831273"/>
            <a:ext cx="6211454" cy="621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61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681132" cy="1905000"/>
          </a:xfrm>
        </p:spPr>
        <p:txBody>
          <a:bodyPr/>
          <a:lstStyle/>
          <a:p>
            <a:r>
              <a:rPr lang="ru-RU" dirty="0" smtClean="0"/>
              <a:t>Датчики в наборе </a:t>
            </a:r>
            <a:r>
              <a:rPr lang="en-US" dirty="0" smtClean="0"/>
              <a:t>vex </a:t>
            </a:r>
            <a:r>
              <a:rPr lang="en-US" dirty="0" err="1" smtClean="0"/>
              <a:t>iq</a:t>
            </a:r>
            <a:r>
              <a:rPr lang="ru-RU" dirty="0" smtClean="0"/>
              <a:t> второго поколения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3225800"/>
            <a:ext cx="4664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Оптический датчик </a:t>
            </a:r>
            <a:endParaRPr lang="en-US" sz="2400" dirty="0" smtClean="0"/>
          </a:p>
          <a:p>
            <a:r>
              <a:rPr lang="en-US" sz="2400" dirty="0" smtClean="0"/>
              <a:t>Optical sensor</a:t>
            </a:r>
            <a:endParaRPr lang="ru-RU" sz="2400" dirty="0"/>
          </a:p>
        </p:txBody>
      </p:sp>
      <p:pic>
        <p:nvPicPr>
          <p:cNvPr id="1026" name="Picture 2" descr="Capteur de couleurs VEX IQ 228-3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844" y="1995054"/>
            <a:ext cx="4548909" cy="454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10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681132" cy="1905000"/>
          </a:xfrm>
        </p:spPr>
        <p:txBody>
          <a:bodyPr/>
          <a:lstStyle/>
          <a:p>
            <a:r>
              <a:rPr lang="ru-RU" dirty="0" smtClean="0"/>
              <a:t>Датчики в наборе </a:t>
            </a:r>
            <a:r>
              <a:rPr lang="en-US" dirty="0" smtClean="0"/>
              <a:t>vex </a:t>
            </a:r>
            <a:r>
              <a:rPr lang="en-US" dirty="0" err="1" smtClean="0"/>
              <a:t>iq</a:t>
            </a:r>
            <a:r>
              <a:rPr lang="ru-RU" dirty="0" smtClean="0"/>
              <a:t> второго поколения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3225800"/>
            <a:ext cx="4664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Датчик расстояния </a:t>
            </a:r>
            <a:endParaRPr lang="en-US" sz="2400" dirty="0" smtClean="0"/>
          </a:p>
          <a:p>
            <a:r>
              <a:rPr lang="en-US" sz="2400" dirty="0" smtClean="0"/>
              <a:t>distance sensor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2" y="232226"/>
            <a:ext cx="8035636" cy="803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949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681132" cy="1905000"/>
          </a:xfrm>
        </p:spPr>
        <p:txBody>
          <a:bodyPr/>
          <a:lstStyle/>
          <a:p>
            <a:r>
              <a:rPr lang="ru-RU" dirty="0" smtClean="0"/>
              <a:t>Датчики в наборе </a:t>
            </a:r>
            <a:r>
              <a:rPr lang="en-US" dirty="0" smtClean="0"/>
              <a:t>vex </a:t>
            </a:r>
            <a:r>
              <a:rPr lang="en-US" dirty="0" err="1" smtClean="0"/>
              <a:t>iq</a:t>
            </a:r>
            <a:r>
              <a:rPr lang="ru-RU" dirty="0" smtClean="0"/>
              <a:t> второго поколения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3225800"/>
            <a:ext cx="4664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Датчик касания с </a:t>
            </a:r>
            <a:r>
              <a:rPr lang="en-US" sz="2400" dirty="0" smtClean="0"/>
              <a:t>RGB</a:t>
            </a:r>
            <a:r>
              <a:rPr lang="ru-RU" sz="2400" dirty="0" smtClean="0"/>
              <a:t> светодиодом </a:t>
            </a:r>
            <a:endParaRPr lang="en-US" sz="2400" dirty="0" smtClean="0"/>
          </a:p>
          <a:p>
            <a:r>
              <a:rPr lang="en-US" sz="2400" dirty="0" smtClean="0"/>
              <a:t>touch led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176" y="2514600"/>
            <a:ext cx="3684316" cy="36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03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681132" cy="1905000"/>
          </a:xfrm>
        </p:spPr>
        <p:txBody>
          <a:bodyPr/>
          <a:lstStyle/>
          <a:p>
            <a:r>
              <a:rPr lang="ru-RU" dirty="0" smtClean="0"/>
              <a:t>Датчики в наборе </a:t>
            </a:r>
            <a:r>
              <a:rPr lang="en-US" dirty="0" smtClean="0"/>
              <a:t>vex </a:t>
            </a:r>
            <a:r>
              <a:rPr lang="en-US" dirty="0" err="1" smtClean="0"/>
              <a:t>iq</a:t>
            </a:r>
            <a:r>
              <a:rPr lang="ru-RU" dirty="0" smtClean="0"/>
              <a:t> второго поколения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3225800"/>
            <a:ext cx="4664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Датчик нажатия</a:t>
            </a:r>
          </a:p>
          <a:p>
            <a:r>
              <a:rPr lang="en-US" sz="2400" dirty="0" smtClean="0"/>
              <a:t>bumper</a:t>
            </a:r>
            <a:endParaRPr lang="ru-RU" sz="2400" dirty="0"/>
          </a:p>
        </p:txBody>
      </p:sp>
      <p:pic>
        <p:nvPicPr>
          <p:cNvPr id="2050" name="Picture 2" descr="Using the VEX IQ Bumper Switch – VEX Librar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979" y="2346037"/>
            <a:ext cx="3796685" cy="365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941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681132" cy="1905000"/>
          </a:xfrm>
        </p:spPr>
        <p:txBody>
          <a:bodyPr/>
          <a:lstStyle/>
          <a:p>
            <a:r>
              <a:rPr lang="ru-RU" dirty="0" smtClean="0"/>
              <a:t>Передача движения </a:t>
            </a:r>
            <a:r>
              <a:rPr lang="en-US" dirty="0" smtClean="0"/>
              <a:t>vex </a:t>
            </a:r>
            <a:r>
              <a:rPr lang="en-US" dirty="0" err="1" smtClean="0"/>
              <a:t>iq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3225800"/>
            <a:ext cx="4664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Вариант 1: зубчатая передача</a:t>
            </a:r>
            <a:endParaRPr lang="ru-RU" sz="2400" dirty="0"/>
          </a:p>
        </p:txBody>
      </p:sp>
      <p:pic>
        <p:nvPicPr>
          <p:cNvPr id="5122" name="Picture 2" descr="Блог учителя информатики: Основные команды ROBOTC для VEX I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485" y="2042705"/>
            <a:ext cx="5216808" cy="452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0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681132" cy="1905000"/>
          </a:xfrm>
        </p:spPr>
        <p:txBody>
          <a:bodyPr/>
          <a:lstStyle/>
          <a:p>
            <a:r>
              <a:rPr lang="ru-RU" dirty="0" smtClean="0"/>
              <a:t>Передача движения </a:t>
            </a:r>
            <a:r>
              <a:rPr lang="en-US" dirty="0" smtClean="0"/>
              <a:t>vex </a:t>
            </a:r>
            <a:r>
              <a:rPr lang="en-US" dirty="0" err="1" smtClean="0"/>
              <a:t>iq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3225800"/>
            <a:ext cx="46643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Вариант 2: два ведущих колеса и два колеса всенаправленного движения</a:t>
            </a:r>
          </a:p>
          <a:p>
            <a:r>
              <a:rPr lang="ru-RU" sz="2400" dirty="0" smtClean="0"/>
              <a:t>(</a:t>
            </a:r>
            <a:r>
              <a:rPr lang="en-US" sz="2400" dirty="0" err="1" smtClean="0"/>
              <a:t>omni</a:t>
            </a:r>
            <a:r>
              <a:rPr lang="ru-RU" sz="2400" dirty="0" smtClean="0"/>
              <a:t>-колеса)</a:t>
            </a:r>
            <a:endParaRPr lang="ru-RU" sz="2400" dirty="0"/>
          </a:p>
        </p:txBody>
      </p:sp>
      <p:pic>
        <p:nvPicPr>
          <p:cNvPr id="6146" name="Picture 2" descr="VEX IQ Стартовый набор /Starter Kit (2-е поколение Gen 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545" y="836250"/>
            <a:ext cx="6326909" cy="632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049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681132" cy="1905000"/>
          </a:xfrm>
        </p:spPr>
        <p:txBody>
          <a:bodyPr/>
          <a:lstStyle/>
          <a:p>
            <a:r>
              <a:rPr lang="ru-RU" dirty="0" smtClean="0"/>
              <a:t>Сборка базовой платформы </a:t>
            </a:r>
            <a:r>
              <a:rPr lang="en-US" dirty="0" smtClean="0"/>
              <a:t>vex </a:t>
            </a:r>
            <a:r>
              <a:rPr lang="en-US" dirty="0" err="1" smtClean="0"/>
              <a:t>iq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3225800"/>
            <a:ext cx="4664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Сборка базовой платформы по инструкции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928" y="974436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78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681132" cy="1905000"/>
          </a:xfrm>
        </p:spPr>
        <p:txBody>
          <a:bodyPr/>
          <a:lstStyle/>
          <a:p>
            <a:r>
              <a:rPr lang="ru-RU" dirty="0" smtClean="0"/>
              <a:t>Программирование</a:t>
            </a:r>
            <a:br>
              <a:rPr lang="ru-RU" dirty="0" smtClean="0"/>
            </a:br>
            <a:r>
              <a:rPr lang="ru-RU" dirty="0" smtClean="0"/>
              <a:t>базовой платформы </a:t>
            </a:r>
            <a:r>
              <a:rPr lang="en-US" dirty="0" smtClean="0"/>
              <a:t>vex </a:t>
            </a:r>
            <a:r>
              <a:rPr lang="en-US" dirty="0" err="1" smtClean="0"/>
              <a:t>iq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3225800"/>
            <a:ext cx="4664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Запрограммируйте робота, чтобы он проехал по заданной траектории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928" y="974436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22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10681132" cy="1905000"/>
          </a:xfrm>
        </p:spPr>
        <p:txBody>
          <a:bodyPr/>
          <a:lstStyle/>
          <a:p>
            <a:r>
              <a:rPr lang="ru-RU" dirty="0" smtClean="0"/>
              <a:t>Работа с оптическим датчиком </a:t>
            </a:r>
            <a:r>
              <a:rPr lang="en-US" dirty="0" smtClean="0"/>
              <a:t>vex </a:t>
            </a:r>
            <a:r>
              <a:rPr lang="en-US" dirty="0" err="1" smtClean="0"/>
              <a:t>iq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42102" y="2641374"/>
            <a:ext cx="46643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Прикрепите датчик к платформе так, чтобы он был направлен вниз.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Подключите датчик к любому свободному порту.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Добавьте в настройках программы новое устройство.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401">
            <a:off x="5557681" y="1476191"/>
            <a:ext cx="6038393" cy="466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206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150</TotalTime>
  <Words>156</Words>
  <Application>Microsoft Office PowerPoint</Application>
  <PresentationFormat>Широкоэкранный</PresentationFormat>
  <Paragraphs>32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Сетка</vt:lpstr>
      <vt:lpstr>Использование образовательного конструктора для практики блочного программирования с комплектом датчиков (датчиков–Э) в образовательном процессе</vt:lpstr>
      <vt:lpstr>Контроллер vex iq</vt:lpstr>
      <vt:lpstr>Устройство движения vex iq</vt:lpstr>
      <vt:lpstr>Датчики в наборе vex iq второго поколения</vt:lpstr>
      <vt:lpstr>Датчики в наборе vex iq второго поколения</vt:lpstr>
      <vt:lpstr>Датчики в наборе vex iq второго поколения</vt:lpstr>
      <vt:lpstr>Датчики в наборе vex iq второго поколения</vt:lpstr>
      <vt:lpstr>Передача движения vex iq</vt:lpstr>
      <vt:lpstr>Передача движения vex iq</vt:lpstr>
      <vt:lpstr>Сборка базовой платформы vex iq</vt:lpstr>
      <vt:lpstr>Программирование базовой платформы vex iq</vt:lpstr>
      <vt:lpstr>Работа с оптическим датчиком vex iq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образовательного конструктора для практики блочного программирования с комплектом датчиков (датчиков–Э) в образовательном процессе</dc:title>
  <dc:creator>tutor</dc:creator>
  <cp:lastModifiedBy>tutor</cp:lastModifiedBy>
  <cp:revision>7</cp:revision>
  <dcterms:created xsi:type="dcterms:W3CDTF">2024-03-24T13:21:50Z</dcterms:created>
  <dcterms:modified xsi:type="dcterms:W3CDTF">2024-03-24T15:52:02Z</dcterms:modified>
</cp:coreProperties>
</file>